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71" r:id="rId4"/>
    <p:sldId id="26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157192"/>
            <a:ext cx="6984776" cy="13681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ПЕДАГОГ ДОПОЛНИТЕЛЬНОГО ОБРАЗОВАНИЯ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ГАВРИЛИНА СВЕТЛАНА ПЕТРОВНА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ПЕРВАЯ  КВАЛИФИКАЦИОННАЯ  КАТЕГОРИЯ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Т: 89146859492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14480" y="571480"/>
            <a:ext cx="626469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Вокальная студия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«НОВЫЕ ИМЕНА»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8130" y="1214422"/>
            <a:ext cx="2491191" cy="39921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0183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D:\Documents and Settings\Admin\Рабочий стол\1585253256_13-p-shveinie-foni-61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0" y="2357430"/>
            <a:ext cx="9144000" cy="429769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43504" y="285728"/>
            <a:ext cx="3696133" cy="298594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scene3d>
            <a:camera prst="orthographic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14282" y="214290"/>
            <a:ext cx="4425513" cy="289135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000232" y="2285992"/>
            <a:ext cx="5009112" cy="3374479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chemeClr val="bg1"/>
                </a:solidFill>
              </a:rPr>
              <a:t>Программа  </a:t>
            </a:r>
            <a:r>
              <a:rPr lang="ru-RU" sz="2000" b="1" i="1" dirty="0" smtClean="0">
                <a:solidFill>
                  <a:schemeClr val="bg1"/>
                </a:solidFill>
              </a:rPr>
              <a:t>«НОВЫЕ ИМЕНА» направлена на обучение детей эстрадному вокалу .</a:t>
            </a: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Обучает основам  музыкальной грамотности,помогает сформировать навыки вокального мастерства,развивает музыкально-эстетический вкус, музыкальные способности , творческую активность детей.</a:t>
            </a:r>
          </a:p>
          <a:p>
            <a:r>
              <a:rPr lang="ru-RU" sz="2000" b="1" i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2" name="AutoShape 2" descr="https://i.pinimg.com/originals/4e/1f/a7/4e1fa78999caa40cf06e63d01f2f6f7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cdn1.ozone.ru/multimedia/1014957126.jpg"/>
          <p:cNvSpPr>
            <a:spLocks noChangeAspect="1" noChangeArrowheads="1"/>
          </p:cNvSpPr>
          <p:nvPr/>
        </p:nvSpPr>
        <p:spPr bwMode="auto">
          <a:xfrm>
            <a:off x="899592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5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:\Documents and Settings\Admin\Рабочий стол\реклама\IMG_20200825_13440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" t="2164" r="9936" b="10216"/>
          <a:stretch/>
        </p:blipFill>
        <p:spPr bwMode="auto">
          <a:xfrm rot="21196839">
            <a:off x="6635202" y="2555901"/>
            <a:ext cx="2344421" cy="2947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 descr="D:\Documents and Settings\Admin\Рабочий стол\реклама\фото\IMG_20200825_134221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0" y="214290"/>
            <a:ext cx="2771775" cy="2438837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D:\Documents and Settings\Admin\Рабочий стол\реклама\фото\IMG_20200825_134621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928926" y="516521"/>
            <a:ext cx="2496567" cy="1872425"/>
          </a:xfrm>
          <a:prstGeom prst="rect">
            <a:avLst/>
          </a:prstGeom>
          <a:ln w="2286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D:\Documents and Settings\Admin\Рабочий стол\реклама\фото\IMG_20200825_134825.jpg"/>
          <p:cNvPicPr/>
          <p:nvPr/>
        </p:nvPicPr>
        <p:blipFill>
          <a:blip r:embed="rId5"/>
          <a:stretch>
            <a:fillRect/>
          </a:stretch>
        </p:blipFill>
        <p:spPr bwMode="auto">
          <a:xfrm rot="11572792">
            <a:off x="2724054" y="3750466"/>
            <a:ext cx="3151050" cy="2363287"/>
          </a:xfrm>
          <a:prstGeom prst="rect">
            <a:avLst/>
          </a:prstGeom>
          <a:ln w="2286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D:\Documents and Settings\Admin\Рабочий стол\реклама\фото\IMG_20200825_133941.jpg"/>
          <p:cNvPicPr/>
          <p:nvPr/>
        </p:nvPicPr>
        <p:blipFill>
          <a:blip r:embed="rId6"/>
          <a:stretch>
            <a:fillRect/>
          </a:stretch>
        </p:blipFill>
        <p:spPr bwMode="auto">
          <a:xfrm rot="205678">
            <a:off x="5782323" y="587165"/>
            <a:ext cx="2984175" cy="2340864"/>
          </a:xfrm>
          <a:prstGeom prst="rect">
            <a:avLst/>
          </a:prstGeom>
          <a:ln w="2286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B:\Мама\фото телефон 2018\20170208_17000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 rot="1036293">
            <a:off x="-684749" y="3628526"/>
            <a:ext cx="3291840" cy="2468880"/>
          </a:xfrm>
          <a:prstGeom prst="rect">
            <a:avLst/>
          </a:prstGeom>
          <a:ln w="2286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85786" y="2786058"/>
            <a:ext cx="6098958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Наша творческая деятельность</a:t>
            </a:r>
            <a:endParaRPr lang="ru-RU" sz="3200" dirty="0"/>
          </a:p>
        </p:txBody>
      </p:sp>
      <p:pic>
        <p:nvPicPr>
          <p:cNvPr id="12" name="Рисунок 11" descr="D:\Documents and Settings\Admin\Рабочий стол\реклама\фото\IMG_20200825_134825.jpg"/>
          <p:cNvPicPr/>
          <p:nvPr/>
        </p:nvPicPr>
        <p:blipFill>
          <a:blip r:embed="rId8"/>
          <a:stretch>
            <a:fillRect/>
          </a:stretch>
        </p:blipFill>
        <p:spPr bwMode="auto">
          <a:xfrm rot="20724558">
            <a:off x="6062442" y="3675849"/>
            <a:ext cx="2829513" cy="2363287"/>
          </a:xfrm>
          <a:prstGeom prst="rect">
            <a:avLst/>
          </a:prstGeom>
          <a:ln w="2286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7095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4133716" y="894146"/>
            <a:ext cx="4664224" cy="7144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lum bright="13000" contrast="32000"/>
          </a:blip>
          <a:stretch>
            <a:fillRect/>
          </a:stretch>
        </p:blipFill>
        <p:spPr bwMode="auto">
          <a:xfrm rot="21305987">
            <a:off x="285737" y="389805"/>
            <a:ext cx="2335271" cy="3113695"/>
          </a:xfrm>
          <a:prstGeom prst="rect">
            <a:avLst/>
          </a:prstGeom>
          <a:ln>
            <a:noFill/>
          </a:ln>
          <a:effectLst>
            <a:outerShdw blurRad="863600" dir="16320000" sx="90000" sy="90000" algn="ctr" rotWithShape="0">
              <a:srgbClr val="000000">
                <a:alpha val="84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user3\Desktop\диплом.jpg"/>
          <p:cNvPicPr/>
          <p:nvPr/>
        </p:nvPicPr>
        <p:blipFill>
          <a:blip r:embed="rId3" cstate="print">
            <a:lum bright="11000" contrast="40000"/>
          </a:blip>
          <a:stretch>
            <a:fillRect/>
          </a:stretch>
        </p:blipFill>
        <p:spPr bwMode="auto">
          <a:xfrm rot="5728937">
            <a:off x="-362000" y="3817091"/>
            <a:ext cx="3000396" cy="22860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user3\Desktop\Грамота.jpg"/>
          <p:cNvPicPr/>
          <p:nvPr/>
        </p:nvPicPr>
        <p:blipFill>
          <a:blip r:embed="rId4">
            <a:lum bright="8000" contrast="51000"/>
          </a:blip>
          <a:stretch>
            <a:fillRect/>
          </a:stretch>
        </p:blipFill>
        <p:spPr bwMode="auto">
          <a:xfrm>
            <a:off x="2786050" y="1071546"/>
            <a:ext cx="3489738" cy="24887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5" cstate="print">
            <a:lum bright="21000" contrast="38000"/>
          </a:blip>
          <a:stretch>
            <a:fillRect/>
          </a:stretch>
        </p:blipFill>
        <p:spPr bwMode="auto">
          <a:xfrm rot="458540">
            <a:off x="6467316" y="506706"/>
            <a:ext cx="2468769" cy="32916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1800" y="453703"/>
            <a:ext cx="439248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НАШИ ДОСТИЖЕНИЯ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C:\Users\user3\Desktop\диплом.jpg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 rot="155616">
            <a:off x="2026219" y="3362525"/>
            <a:ext cx="2448744" cy="33276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user3\Desktop\диплом.jpg"/>
          <p:cNvPicPr/>
          <p:nvPr/>
        </p:nvPicPr>
        <p:blipFill>
          <a:blip r:embed="rId7">
            <a:lum bright="17000" contrast="51000"/>
          </a:blip>
          <a:stretch>
            <a:fillRect/>
          </a:stretch>
        </p:blipFill>
        <p:spPr bwMode="auto">
          <a:xfrm rot="185052">
            <a:off x="3993959" y="3598241"/>
            <a:ext cx="2214578" cy="33575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C:\Users\user3\Desktop\диплом.jpg"/>
          <p:cNvPicPr/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215074" y="3714752"/>
            <a:ext cx="2429479" cy="3006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415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629</TotalTime>
  <Words>24</Words>
  <Application>Microsoft Office PowerPoint</Application>
  <PresentationFormat>Экран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Дашенька</dc:creator>
  <cp:lastModifiedBy>ДДТ</cp:lastModifiedBy>
  <cp:revision>56</cp:revision>
  <dcterms:created xsi:type="dcterms:W3CDTF">2019-03-26T12:11:13Z</dcterms:created>
  <dcterms:modified xsi:type="dcterms:W3CDTF">2020-09-16T22:40:53Z</dcterms:modified>
</cp:coreProperties>
</file>